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6" r:id="rId2"/>
    <p:sldId id="457" r:id="rId3"/>
    <p:sldId id="458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76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6A8CE-2118-EFB7-C98E-F7EFF6713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CEA4E6-E980-F976-8EC9-B682B2FA2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D45C55-0316-5C3E-EDC8-48A270AC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4BB0C3-C79B-AAA0-CA26-13C20794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8762F2-F23E-C440-29F8-CDE51B76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53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5EBAE-CD0A-F50D-4D4B-FFA01389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22D9E0-771A-F459-7CFB-1B54BF7D5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33E8D6-4D4D-6474-06EB-AA0BDF1E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E58DEE-070B-293E-75F8-FA4197FB6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5E210B-5BF2-CE93-CA98-1F734D8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92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1F7D06-6235-026E-9CC6-3C879652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032786-F2FA-C54F-13A8-6547D5C30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ACF09D-F81C-FD61-DCBF-B3C31ADA0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89B893-C832-B379-4CDC-379DC9FD4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E45704-0EB4-8D41-1914-2C3AC539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722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889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44E5B-D2E3-0887-84A2-CA01502D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75794-F7B5-976B-CEC5-56161EB4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33C192-F6C6-A9A8-310A-D4A35542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AD2626-9E14-4FB5-6856-0C09AD84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33ABDA-3326-EDC7-55EA-D935837E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452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F81D2-80BB-A823-BF48-90A6650E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76B522-32F6-34BB-215E-4617DB23E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828332-AAF1-4724-F242-B35DC12C3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3F9796-E83D-5548-B3B8-2BF8F291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D77CB9-F6CE-76A8-6743-5E29B8E4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19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620F6-E408-1F7A-34F9-3F615D915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F19C18-3DE4-6215-EAC1-4048EF912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F508C9-9094-1FEA-6A86-D35D8534E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72605C-BD12-BF17-07F1-72AA255F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DCD177-07D8-B0A6-707C-367AA703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B7FCB-154B-F4D2-BE94-31069A83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41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2C2C9-D560-8271-1FA8-212DA8201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BC35D0-CC38-7401-471F-C5D078E33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EC631E-259E-782E-FF20-0F98F89E8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5FA7F1-E69A-8880-F91C-BE614A03FD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71613F-D474-1AF7-09C4-C9696D7A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BA8D5B-08C1-AC7A-9915-64D73D79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20FB80-F894-284D-6C2B-2AE0CE29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6B6BD6-8690-31F8-5555-6AD81552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82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D8D3D-37C9-5B42-3FDC-7F3D9E9C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00906F-667F-C94C-8B33-602531FE1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765E27-5757-2CC4-10F1-4027504C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C4B7F5-0202-6174-28F2-F6E8A614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EB5374-D988-05E8-8C7F-0A48751D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4322D59-0EB2-10FD-A90F-401F993F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2C4B1A-D47F-02C6-FCDF-16894809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3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39074-E613-C8E9-39D7-D7D6FB04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22EE9-C38B-B1DF-0455-D5F7EBF12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8985CA-37D0-65B1-FA10-85B0356A1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B1E942-31A8-A315-82D4-47CEF9C85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D89924-1BE6-CCA6-698E-2BF6BBE0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325E24-FD82-A68F-B5DA-7E4DA65D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1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63B25-52F7-2C99-87CD-996B28D8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24BA43-6089-2F9B-C1FC-75C2C72B6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B60F5E-C668-E307-0512-55F6B5E33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85CA53-DDBC-53DE-D9A7-9CDACCE30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8152C1-97DF-EF40-1112-A914B787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EF8183-E225-026E-3BEC-4E456933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45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611663-4BB3-0217-6AAF-A4A54812F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52703D-08B2-2807-915A-FD2E6BA10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6C292-4ACB-79EF-53A4-358A08881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4AD25-4455-4D87-813A-C4A5D660CB72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9CED8E-0D4C-745E-A1FE-D9C87F7AC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1B951C-CE01-4C23-342D-EE6029B07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0034C-62C8-4426-8CB6-6D43D546C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62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50816237196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759916237197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609216237197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67115162371973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2251216237197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9259316237197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42730162371975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60709162371975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32691162371976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72071162371977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77606162371978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906216237196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82106162371979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146162371979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3216237198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711816237198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22144162371984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7972516237198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5589162371984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44162371986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743516237199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6283116237199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96874162371963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6919216237199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7240316237196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62414162371964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66716237196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31579162371966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37365162371967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48704162371970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修昊</dc:creator>
  <cp:lastModifiedBy>陈 修昊</cp:lastModifiedBy>
  <cp:revision>1</cp:revision>
  <dcterms:created xsi:type="dcterms:W3CDTF">2022-06-23T09:21:58Z</dcterms:created>
  <dcterms:modified xsi:type="dcterms:W3CDTF">2022-06-23T09:22:09Z</dcterms:modified>
</cp:coreProperties>
</file>